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70D3-9271-423A-B186-D1B49EA4B0E0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46962-42F9-4958-9048-C95F9F4B5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6962-42F9-4958-9048-C95F9F4B54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0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E95EED-C041-43C6-A74A-16C8CD9BD08E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C64233-F9FF-4088-8F8F-BC8764CA0BC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284984"/>
            <a:ext cx="4455940" cy="225027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Выполнила: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воспитатель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МБДОУ «Детский сад №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Золотой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ключик»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городского округа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г.Урюпинск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latin typeface="Times New Roman"/>
                <a:ea typeface="Calibri"/>
                <a:cs typeface="Times New Roman"/>
              </a:rPr>
              <a:t>Двужилова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 Юлия Николаевна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en-US" sz="4000" dirty="0" smtClean="0"/>
              <a:t>“</a:t>
            </a:r>
            <a:r>
              <a:rPr lang="ru-RU" sz="4000" dirty="0" smtClean="0"/>
              <a:t>Птицы наши друзья</a:t>
            </a:r>
            <a:r>
              <a:rPr lang="en-US" sz="4000" dirty="0" smtClean="0"/>
              <a:t>”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23660" y="5877272"/>
            <a:ext cx="136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2016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19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778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r>
              <a:rPr lang="ru-RU" dirty="0" smtClean="0"/>
              <a:t>Проблема: </a:t>
            </a:r>
            <a:r>
              <a:rPr lang="ru-RU" dirty="0"/>
              <a:t>Мотивацией </a:t>
            </a:r>
            <a:r>
              <a:rPr lang="ru-RU" dirty="0" smtClean="0"/>
              <a:t>послужило наблюдение </a:t>
            </a:r>
            <a:r>
              <a:rPr lang="ru-RU" dirty="0"/>
              <a:t>за птицами на </a:t>
            </a:r>
            <a:r>
              <a:rPr lang="ru-RU" dirty="0" smtClean="0"/>
              <a:t>деревьях участка детского сада. Как помочь птицам пережить зиму?</a:t>
            </a:r>
          </a:p>
          <a:p>
            <a:r>
              <a:rPr lang="ru-RU" dirty="0"/>
              <a:t>Вид: познавательно </a:t>
            </a:r>
            <a:r>
              <a:rPr lang="ru-RU" dirty="0" smtClean="0"/>
              <a:t>–практический.</a:t>
            </a:r>
          </a:p>
          <a:p>
            <a:r>
              <a:rPr lang="ru-RU" dirty="0" smtClean="0"/>
              <a:t>Участники: дети подготовительной группы, воспитатель, родители.</a:t>
            </a:r>
          </a:p>
          <a:p>
            <a:r>
              <a:rPr lang="ru-RU" dirty="0" smtClean="0"/>
              <a:t>Длительность : долгосрочный.</a:t>
            </a:r>
          </a:p>
          <a:p>
            <a:r>
              <a:rPr lang="ru-RU" dirty="0"/>
              <a:t>Участники : дети подготовительной группы, воспитатель, родители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Ожидаемый результат:1. Формирование  у детей потребности приходить на помощь тем, кому она нужна. В данном случае птицам.</a:t>
            </a:r>
          </a:p>
          <a:p>
            <a:r>
              <a:rPr lang="ru-RU" dirty="0" smtClean="0"/>
              <a:t>2.Понимание данной проблемы – птицам зимой жить голодно.</a:t>
            </a:r>
          </a:p>
          <a:p>
            <a:r>
              <a:rPr lang="ru-RU" dirty="0" smtClean="0"/>
              <a:t>3.Равитие познавательной деятельности и творческой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0379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6400800" cy="3474720"/>
          </a:xfrm>
        </p:spPr>
        <p:txBody>
          <a:bodyPr/>
          <a:lstStyle/>
          <a:p>
            <a:r>
              <a:rPr lang="ru-RU" dirty="0" smtClean="0"/>
              <a:t>Цель: уточнить представления детей о непростой жизни зимующих птиц, вызвать желание  детей помочь нашим крылатым друзьям в зимнее время.</a:t>
            </a:r>
          </a:p>
          <a:p>
            <a:r>
              <a:rPr lang="ru-RU" dirty="0" smtClean="0"/>
              <a:t>Задачи: расширить и уточнить представления детей об особенностях жизни птиц зимой. Вызвать желание оказать птицам посильную помощь – изготовить кормушку своими руками из подручных средств.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875536"/>
            <a:ext cx="3744416" cy="4857720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Продуктивная деятельность :</a:t>
            </a:r>
          </a:p>
          <a:p>
            <a:r>
              <a:rPr lang="ru-RU" sz="2000" dirty="0" smtClean="0"/>
              <a:t>1.Изготовление кормушки из подручных средств.</a:t>
            </a:r>
          </a:p>
          <a:p>
            <a:r>
              <a:rPr lang="ru-RU" sz="2000" dirty="0" smtClean="0"/>
              <a:t>2. Вывешивание кормушек на деревьях участка во время прогулки.</a:t>
            </a:r>
          </a:p>
          <a:p>
            <a:r>
              <a:rPr lang="ru-RU" sz="2000" dirty="0" smtClean="0"/>
              <a:t>3. Подкормка птиц.</a:t>
            </a:r>
          </a:p>
          <a:p>
            <a:r>
              <a:rPr lang="ru-RU" sz="2000" dirty="0" smtClean="0"/>
              <a:t>4. Рисунки детей «Птички прилетели, на кормушки сели».</a:t>
            </a:r>
          </a:p>
          <a:p>
            <a:r>
              <a:rPr lang="ru-RU" sz="2000" dirty="0" smtClean="0"/>
              <a:t>5.Лепка из пластилина, аппликация.</a:t>
            </a:r>
          </a:p>
          <a:p>
            <a:r>
              <a:rPr lang="ru-RU" sz="2000" dirty="0" smtClean="0"/>
              <a:t>6. Изготовление дидактической игры  «Четвертый лишний».</a:t>
            </a:r>
          </a:p>
          <a:p>
            <a:r>
              <a:rPr lang="ru-RU" sz="2000" dirty="0" smtClean="0"/>
              <a:t>7. Участие в городском  конкурсе фотографии «Птичья столовая».</a:t>
            </a:r>
          </a:p>
          <a:p>
            <a:r>
              <a:rPr lang="ru-RU" sz="2000" dirty="0" smtClean="0"/>
              <a:t>8. Консультации для родителей «Покормите птиц зимой».  </a:t>
            </a: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07976" y="883920"/>
            <a:ext cx="3744416" cy="4857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Этапы реализации проекта.</a:t>
            </a:r>
          </a:p>
          <a:p>
            <a:r>
              <a:rPr lang="ru-RU" dirty="0" smtClean="0"/>
              <a:t>- Познавательное развитие:</a:t>
            </a:r>
          </a:p>
          <a:p>
            <a:r>
              <a:rPr lang="ru-RU" dirty="0" smtClean="0"/>
              <a:t>Беседа о перелетных птицах.</a:t>
            </a:r>
          </a:p>
          <a:p>
            <a:r>
              <a:rPr lang="ru-RU" dirty="0" smtClean="0"/>
              <a:t> Наблюдение за птицами, прилетающими на участок.</a:t>
            </a:r>
          </a:p>
          <a:p>
            <a:r>
              <a:rPr lang="ru-RU" dirty="0" smtClean="0"/>
              <a:t>- Развитие речи :Чтение В.В. Бианки «Синичкин календарь», К.Д. Ушинский «Проказы старухи – зимы»(отрывок о птицах).</a:t>
            </a:r>
          </a:p>
          <a:p>
            <a:r>
              <a:rPr lang="ru-RU" dirty="0" smtClean="0"/>
              <a:t>- Игровая деятельность : подвижные игры «Перелет птиц», «Совушка», «Воробьи и ворона», «Птицеловы», «Покормим птичек».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8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600400" cy="2557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926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Изготовление кормушки из пластиковой бутылки.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" y="1196752"/>
            <a:ext cx="3502660" cy="255708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536842" cy="24122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600400" cy="2412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60" y="1202813"/>
            <a:ext cx="3600400" cy="25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3" algn="ctr"/>
            <a:r>
              <a:rPr lang="ru-RU" dirty="0" smtClean="0"/>
              <a:t>С детьми немного потрудились и вот какие кормушки у нас получились.</a:t>
            </a:r>
          </a:p>
          <a:p>
            <a:pPr lvl="3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" y="1412775"/>
            <a:ext cx="3640604" cy="2518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5"/>
            <a:ext cx="4056451" cy="2518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0175"/>
            <a:ext cx="3663767" cy="2559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10175"/>
            <a:ext cx="4046401" cy="2559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8" y="1434025"/>
            <a:ext cx="3640604" cy="25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72608" cy="1143000"/>
          </a:xfrm>
        </p:spPr>
        <p:txBody>
          <a:bodyPr/>
          <a:lstStyle/>
          <a:p>
            <a:pPr algn="ctr"/>
            <a:r>
              <a:rPr lang="ru-RU" sz="2000" dirty="0" smtClean="0"/>
              <a:t>Мы повесили кормушки принесли              пшено, не забыли семечек и  для синичек. Прилетайте в гости птички!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17641"/>
            <a:ext cx="3440382" cy="276292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623512" cy="2623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34" y="4077072"/>
            <a:ext cx="203169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7072"/>
            <a:ext cx="221171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4652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Рисунки детей «Птички прилетели на кормушки сели»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96752"/>
            <a:ext cx="3528393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672408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9"/>
            <a:ext cx="3660658" cy="2880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3501009"/>
            <a:ext cx="352839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56084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2836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351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Проект  “Птицы наши друзья”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повесили кормушки принесли              пшено, не забыли семечек и  для синичек. Прилетайте в гости птички!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первый слайд</dc:title>
  <dc:creator>Starik</dc:creator>
  <cp:lastModifiedBy>Starik</cp:lastModifiedBy>
  <cp:revision>23</cp:revision>
  <dcterms:created xsi:type="dcterms:W3CDTF">2016-02-09T17:45:14Z</dcterms:created>
  <dcterms:modified xsi:type="dcterms:W3CDTF">2017-02-15T06:40:37Z</dcterms:modified>
</cp:coreProperties>
</file>