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561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0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4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5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937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1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1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4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9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1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12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49B784-3469-4C08-B1D5-47F1737B4EF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4BB4C4-1A73-410A-8631-AC01ED1A6E2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33363"/>
            <a:ext cx="12192000" cy="23246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 rot="977914">
            <a:off x="1152516" y="-75105"/>
            <a:ext cx="7850734" cy="6522695"/>
          </a:xfrm>
          <a:prstGeom prst="irregularSeal2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glow rad="2286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1157212">
            <a:off x="2768957" y="1844805"/>
            <a:ext cx="3902299" cy="2485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  <a:cs typeface="FreesiaUPC" panose="020B0604020202020204" pitchFamily="34" charset="-34"/>
              </a:rPr>
              <a:t>РЕЧЬ </a:t>
            </a:r>
          </a:p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  <a:cs typeface="FreesiaUPC" panose="020B0604020202020204" pitchFamily="34" charset="-34"/>
              </a:rPr>
              <a:t>на кончиках пальцев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  <a:cs typeface="FreesiaUPC" panose="020B0604020202020204" pitchFamily="34" charset="-3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65961" y="4858554"/>
            <a:ext cx="3989623" cy="1674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АВТОР: учитель-дефектолог МБДОУ «Детский сад № 7 «Золотой ключик»</a:t>
            </a:r>
          </a:p>
          <a:p>
            <a:r>
              <a:rPr lang="ru-RU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МАКЕЕВА Елена Владимировна</a:t>
            </a:r>
            <a:endParaRPr lang="ru-RU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60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034" y="450760"/>
            <a:ext cx="11286186" cy="192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Многие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ученые считают,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что развитие мелкой моторики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пальцев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рук положительно сказывается на становление детской речи.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Ученые доказали, </a:t>
            </a:r>
            <a:r>
              <a:rPr lang="ru-RU" sz="24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что развитие тонких движений пальцев рук положительно влияет на функционирование речевых зон коры головного мозга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 </a:t>
            </a:r>
            <a:endParaRPr lang="ru-RU" sz="2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87921" y="2373888"/>
            <a:ext cx="5426299" cy="39560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3048185">
            <a:off x="9273448" y="3848127"/>
            <a:ext cx="802692" cy="7618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29446" y="3078049"/>
            <a:ext cx="849405" cy="14295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03400" y="2215166"/>
            <a:ext cx="4971245" cy="43659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Все дело в том, что в головном мозге человека центры, отвечающие за речь и движение пальцев рук, расположены очень близко. Развивая мелкую моторику, мы активизируем соседние зоны мозга, отвечающие за речь. </a:t>
            </a:r>
            <a:endParaRPr lang="ru-RU" sz="24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612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28989"/>
            <a:ext cx="12192000" cy="50935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5915" y="296214"/>
            <a:ext cx="8422784" cy="108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Как можно развивать мелкую моторику?</a:t>
            </a:r>
            <a:endParaRPr lang="ru-RU" sz="4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487" y="2060620"/>
            <a:ext cx="8590209" cy="443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Пальчиковые игры и </a:t>
            </a:r>
            <a:r>
              <a:rPr lang="ru-RU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упражнения;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Пальчиковый театр;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Графические диктанты;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Работа с пластилином, тканью, бумагой, природным материалом;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Развитие тактильных ощущений. </a:t>
            </a:r>
            <a:endParaRPr lang="ru-RU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7883375" y="762266"/>
            <a:ext cx="4215684" cy="3719582"/>
          </a:xfrm>
          <a:prstGeom prst="irregularSeal2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96995" y="1887157"/>
            <a:ext cx="1642056" cy="146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2 11"/>
          <p:cNvSpPr/>
          <p:nvPr/>
        </p:nvSpPr>
        <p:spPr>
          <a:xfrm rot="12369802">
            <a:off x="5318931" y="1867492"/>
            <a:ext cx="3976222" cy="3100758"/>
          </a:xfrm>
          <a:prstGeom prst="irregularSeal2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14375" y="2945445"/>
            <a:ext cx="1809482" cy="10382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2 13"/>
          <p:cNvSpPr/>
          <p:nvPr/>
        </p:nvSpPr>
        <p:spPr>
          <a:xfrm rot="12369802">
            <a:off x="7684350" y="2599916"/>
            <a:ext cx="3976222" cy="3782284"/>
          </a:xfrm>
          <a:prstGeom prst="irregularSeal2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42180" y="3886481"/>
            <a:ext cx="2065768" cy="14332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3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458" y="305711"/>
            <a:ext cx="10599314" cy="108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Тактильные ощущения – </a:t>
            </a: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это определение предметов на ощупь.  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458" y="1596979"/>
            <a:ext cx="10908407" cy="5035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Рука даёт информацию: о весе, мягкости – твёрдости, гладкости – шероховатости, теплоте – прохладе, сухости – влажности. </a:t>
            </a:r>
          </a:p>
          <a:p>
            <a:pPr algn="just"/>
            <a:r>
              <a:rPr lang="ru-RU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Если ребёнок, трогает какой-либо предмет, то мышцы и кожа рук в это время “учат” глаза и мозг видеть, осязать, различать, запоминать.</a:t>
            </a:r>
          </a:p>
          <a:p>
            <a:pPr algn="just"/>
            <a:r>
              <a:rPr lang="ru-RU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Развитие тактильного восприятия особенно важно для детей с нарушенным зрением, у которых присутствует «формализм» в использовании лексики: накапливается значительное количество слов, не имеющих конкретного содержания.</a:t>
            </a:r>
            <a:endParaRPr lang="ru-RU" sz="28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179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533363"/>
            <a:ext cx="12192000" cy="23246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6873" y="4671650"/>
            <a:ext cx="10637949" cy="1751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</a:t>
            </a:r>
            <a:r>
              <a:rPr lang="ru-RU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Для развития тактильного восприятия в нашей группе на занятиях используется инновационная </a:t>
            </a:r>
            <a:r>
              <a:rPr lang="ru-RU" sz="32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тифлотехника</a:t>
            </a:r>
            <a:r>
              <a:rPr lang="ru-RU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32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7559" y="930550"/>
            <a:ext cx="3825025" cy="3173448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4050" b="-13408"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353562">
            <a:off x="256731" y="933084"/>
            <a:ext cx="3964090" cy="312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Аппарат «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Driftsman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6134" y="441826"/>
            <a:ext cx="3928309" cy="3159369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" b="-11717"/>
            </a:stretch>
          </a:blipFill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209952">
            <a:off x="6302489" y="-1291783"/>
            <a:ext cx="5254403" cy="4942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Устройство по созданию </a:t>
            </a:r>
          </a:p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тактильной графики «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PIAF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798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 rot="10800000">
            <a:off x="378845" y="128788"/>
            <a:ext cx="7289441" cy="3013656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0746" y="3413498"/>
            <a:ext cx="3825025" cy="317344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79610" y="1043187"/>
            <a:ext cx="4687910" cy="1184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Данные устройства подходят как для занятий, так и для создания пособий. </a:t>
            </a:r>
            <a:endParaRPr lang="ru-RU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5400000">
            <a:off x="8105972" y="107161"/>
            <a:ext cx="3224333" cy="3625407"/>
          </a:xfrm>
          <a:prstGeom prst="round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329"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55773" y="3090928"/>
            <a:ext cx="3825025" cy="321040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37" t="-14732" r="-337" b="-12004"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1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6824" y="4960137"/>
            <a:ext cx="10728100" cy="146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Устройства можно использовать для индивидуальных, подгрупповых и групповых занятий.</a:t>
            </a:r>
            <a:endParaRPr lang="ru-RU" sz="32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7846" y="463639"/>
            <a:ext cx="3300210" cy="275607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8354" y="1246192"/>
            <a:ext cx="3812147" cy="297807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59706" y="347730"/>
            <a:ext cx="4082605" cy="3232597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5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496453"/>
            <a:ext cx="12192000" cy="33615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73835" y="3602704"/>
            <a:ext cx="11244330" cy="282047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</a:t>
            </a:r>
            <a:r>
              <a:rPr lang="ru-RU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 мимо развития тактильного восприятия, </a:t>
            </a:r>
            <a:r>
              <a:rPr lang="ru-RU" sz="32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тифлотехнику</a:t>
            </a:r>
            <a:r>
              <a:rPr lang="ru-RU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возможно использовать для развития зрительно-моторной координации, зрительного восприятия признаков предметов (формы, величины, места положения) ориентировки на листе бумаги, для формирования предметных представлений.     </a:t>
            </a:r>
            <a:endParaRPr lang="ru-RU" sz="32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63213" y="323006"/>
            <a:ext cx="3345279" cy="27386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29600" y="306458"/>
            <a:ext cx="3361386" cy="286142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4933" b="-16070"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323006"/>
            <a:ext cx="3384906" cy="273862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9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 rot="10800000">
            <a:off x="439184" y="180303"/>
            <a:ext cx="7547020" cy="5721439"/>
          </a:xfrm>
          <a:prstGeom prst="irregularSeal1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1034" y="1950343"/>
            <a:ext cx="5344732" cy="2181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СПАСИБО ЗА ВНИМАНИЕ!</a:t>
            </a:r>
            <a:endParaRPr lang="ru-RU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25997">
            <a:off x="6404817" y="2074199"/>
            <a:ext cx="5143519" cy="46231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05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281</TotalTime>
  <Words>287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Batang</vt:lpstr>
      <vt:lpstr>Calibri</vt:lpstr>
      <vt:lpstr>FreesiaUPC</vt:lpstr>
      <vt:lpstr>Tw Cen MT</vt:lpstr>
      <vt:lpstr>Tw Cen MT Condensed</vt:lpstr>
      <vt:lpstr>Wingdings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2016-01-20T17:01:40Z</dcterms:created>
  <dcterms:modified xsi:type="dcterms:W3CDTF">2016-01-20T21:44:46Z</dcterms:modified>
</cp:coreProperties>
</file>